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65" r:id="rId2"/>
  </p:sldIdLst>
  <p:sldSz cx="9144000" cy="6858000" type="screen4x3"/>
  <p:notesSz cx="6858000" cy="9945688"/>
  <p:defaultTextStyle>
    <a:defPPr>
      <a:defRPr lang="en-US"/>
    </a:defPPr>
    <a:lvl1pPr marL="0" lvl="0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400" b="0" i="0" u="none" kern="1200" baseline="0">
        <a:solidFill>
          <a:schemeClr val="tx1"/>
        </a:solidFill>
        <a:latin typeface="Times New Roman" panose="02020603050405020304" pitchFamily="18" charset="0"/>
        <a:ea typeface="ＭＳ Ｐゴシック" panose="020B0600070205080204" charset="-128"/>
      </a:defRPr>
    </a:lvl1pPr>
    <a:lvl2pPr marL="457200" lvl="1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400" b="0" i="0" u="none" kern="1200" baseline="0">
        <a:solidFill>
          <a:schemeClr val="tx1"/>
        </a:solidFill>
        <a:latin typeface="Times New Roman" panose="02020603050405020304" pitchFamily="18" charset="0"/>
        <a:ea typeface="ＭＳ Ｐゴシック" panose="020B0600070205080204" charset="-128"/>
      </a:defRPr>
    </a:lvl2pPr>
    <a:lvl3pPr marL="914400" lvl="2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400" b="0" i="0" u="none" kern="1200" baseline="0">
        <a:solidFill>
          <a:schemeClr val="tx1"/>
        </a:solidFill>
        <a:latin typeface="Times New Roman" panose="02020603050405020304" pitchFamily="18" charset="0"/>
        <a:ea typeface="ＭＳ Ｐゴシック" panose="020B0600070205080204" charset="-128"/>
      </a:defRPr>
    </a:lvl3pPr>
    <a:lvl4pPr marL="1371600" lvl="3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400" b="0" i="0" u="none" kern="1200" baseline="0">
        <a:solidFill>
          <a:schemeClr val="tx1"/>
        </a:solidFill>
        <a:latin typeface="Times New Roman" panose="02020603050405020304" pitchFamily="18" charset="0"/>
        <a:ea typeface="ＭＳ Ｐゴシック" panose="020B0600070205080204" charset="-128"/>
      </a:defRPr>
    </a:lvl4pPr>
    <a:lvl5pPr marL="1828800" lvl="4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400" b="0" i="0" u="none" kern="1200" baseline="0">
        <a:solidFill>
          <a:schemeClr val="tx1"/>
        </a:solidFill>
        <a:latin typeface="Times New Roman" panose="02020603050405020304" pitchFamily="18" charset="0"/>
        <a:ea typeface="ＭＳ Ｐゴシック" panose="020B0600070205080204" charset="-128"/>
      </a:defRPr>
    </a:lvl5pPr>
    <a:lvl6pPr marL="2286000" lvl="5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400" b="0" i="0" u="none" kern="1200" baseline="0">
        <a:solidFill>
          <a:schemeClr val="tx1"/>
        </a:solidFill>
        <a:latin typeface="Times New Roman" panose="02020603050405020304" pitchFamily="18" charset="0"/>
        <a:ea typeface="ＭＳ Ｐゴシック" panose="020B0600070205080204" charset="-128"/>
      </a:defRPr>
    </a:lvl6pPr>
    <a:lvl7pPr marL="2743200" lvl="6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400" b="0" i="0" u="none" kern="1200" baseline="0">
        <a:solidFill>
          <a:schemeClr val="tx1"/>
        </a:solidFill>
        <a:latin typeface="Times New Roman" panose="02020603050405020304" pitchFamily="18" charset="0"/>
        <a:ea typeface="ＭＳ Ｐゴシック" panose="020B0600070205080204" charset="-128"/>
      </a:defRPr>
    </a:lvl7pPr>
    <a:lvl8pPr marL="3200400" lvl="7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400" b="0" i="0" u="none" kern="1200" baseline="0">
        <a:solidFill>
          <a:schemeClr val="tx1"/>
        </a:solidFill>
        <a:latin typeface="Times New Roman" panose="02020603050405020304" pitchFamily="18" charset="0"/>
        <a:ea typeface="ＭＳ Ｐゴシック" panose="020B0600070205080204" charset="-128"/>
      </a:defRPr>
    </a:lvl8pPr>
    <a:lvl9pPr marL="3657600" lvl="8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400" b="0" i="0" u="none" kern="1200" baseline="0">
        <a:solidFill>
          <a:schemeClr val="tx1"/>
        </a:solidFill>
        <a:latin typeface="Times New Roman" panose="02020603050405020304" pitchFamily="18" charset="0"/>
        <a:ea typeface="ＭＳ Ｐゴシック" panose="020B0600070205080204" charset="-128"/>
      </a:defRPr>
    </a:lvl9pPr>
  </p:defaultTextStyle>
  <p:extLst>
    <p:ext uri="{EFAFB233-063F-42B5-8137-9DF3F51BA10A}">
      <p15:sldGuideLst xmlns:p15="http://schemas.microsoft.com/office/powerpoint/2012/main">
        <p15:guide id="1" orient="horz" pos="2152">
          <p15:clr>
            <a:srgbClr val="A4A3A4"/>
          </p15:clr>
        </p15:guide>
        <p15:guide id="2" pos="291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1F"/>
    <a:srgbClr val="00FFFF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595"/>
  </p:normalViewPr>
  <p:slideViewPr>
    <p:cSldViewPr snapToGrid="0" showGuides="1">
      <p:cViewPr varScale="1">
        <p:scale>
          <a:sx n="86" d="100"/>
          <a:sy n="86" d="100"/>
        </p:scale>
        <p:origin x="1014" y="78"/>
      </p:cViewPr>
      <p:guideLst>
        <p:guide orient="horz" pos="2152"/>
        <p:guide pos="2917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 showFormatting="0"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984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861" tIns="45931" rIns="91861" bIns="45931" numCol="1" anchor="t" anchorCtr="0" compatLnSpc="1"/>
          <a:lstStyle>
            <a:lvl1pPr>
              <a:defRPr kumimoji="0" sz="1200">
                <a:ea typeface="+mn-ea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ja-JP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984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861" tIns="45931" rIns="91861" bIns="45931" numCol="1" anchor="t" anchorCtr="0" compatLnSpc="1"/>
          <a:lstStyle>
            <a:lvl1pPr algn="r">
              <a:defRPr kumimoji="0" sz="1200">
                <a:ea typeface="+mn-ea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ja-JP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7213"/>
            <a:ext cx="2971800" cy="4984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861" tIns="45931" rIns="91861" bIns="45931" numCol="1" anchor="b" anchorCtr="0" compatLnSpc="1"/>
          <a:lstStyle>
            <a:lvl1pPr>
              <a:defRPr kumimoji="0" sz="1200">
                <a:ea typeface="+mn-ea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ja-JP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9447213"/>
            <a:ext cx="2971800" cy="4984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861" tIns="45931" rIns="91861" bIns="45931" numCol="1" anchor="b" anchorCtr="0" compatLnSpc="1"/>
          <a:lstStyle/>
          <a:p>
            <a:pPr lvl="0" algn="r" eaLnBrk="1" hangingPunct="1"/>
            <a:fld id="{9A0DB2DC-4C9A-4742-B13C-FB6460FD3503}" type="slidenum">
              <a:rPr lang="en-US" altLang="ja-JP" sz="1200" dirty="0"/>
              <a:t>‹#›</a:t>
            </a:fld>
            <a:endParaRPr lang="en-US" altLang="ja-JP" sz="1200" dirty="0"/>
          </a:p>
        </p:txBody>
      </p:sp>
    </p:spTree>
    <p:extLst>
      <p:ext uri="{BB962C8B-B14F-4D97-AF65-F5344CB8AC3E}">
        <p14:creationId xmlns:p14="http://schemas.microsoft.com/office/powerpoint/2010/main" val="387733338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984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861" tIns="45931" rIns="91861" bIns="45931" numCol="1" anchor="t" anchorCtr="0" compatLnSpc="1"/>
          <a:lstStyle>
            <a:lvl1pPr>
              <a:defRPr kumimoji="0" sz="1200">
                <a:ea typeface="+mn-ea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ja-JP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984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861" tIns="45931" rIns="91861" bIns="45931" numCol="1" anchor="t" anchorCtr="0" compatLnSpc="1"/>
          <a:lstStyle>
            <a:lvl1pPr algn="r">
              <a:defRPr kumimoji="0" sz="1200">
                <a:ea typeface="+mn-ea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ja-JP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4100" name="Rectangle 4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941388" y="746125"/>
            <a:ext cx="4975225" cy="3730625"/>
          </a:xfrm>
          <a:prstGeom prst="rect">
            <a:avLst/>
          </a:prstGeom>
          <a:noFill/>
          <a:ln w="9525" cap="flat" cmpd="sng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724400"/>
            <a:ext cx="5029200" cy="44751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861" tIns="45931" rIns="91861" bIns="45931" numCol="1" anchor="t" anchorCtr="0" compatLnSpc="1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ja-JP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Click to edit Master text styles</a:t>
            </a: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ja-JP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Second level</a:t>
            </a:r>
          </a:p>
          <a:p>
            <a:pPr marL="914400" marR="0" lvl="2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ja-JP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Third level</a:t>
            </a:r>
          </a:p>
          <a:p>
            <a:pPr marL="1371600" marR="0" lvl="3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ja-JP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Fourth level</a:t>
            </a:r>
          </a:p>
          <a:p>
            <a:pPr marL="1828800" marR="0" lvl="4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ja-JP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7213"/>
            <a:ext cx="2971800" cy="4984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861" tIns="45931" rIns="91861" bIns="45931" numCol="1" anchor="b" anchorCtr="0" compatLnSpc="1"/>
          <a:lstStyle>
            <a:lvl1pPr>
              <a:defRPr kumimoji="0" sz="1200">
                <a:ea typeface="+mn-ea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ja-JP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9447213"/>
            <a:ext cx="2971800" cy="4984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861" tIns="45931" rIns="91861" bIns="45931" numCol="1" anchor="b" anchorCtr="0" compatLnSpc="1"/>
          <a:lstStyle/>
          <a:p>
            <a:pPr lvl="0" algn="r" eaLnBrk="1" hangingPunct="1"/>
            <a:fld id="{9A0DB2DC-4C9A-4742-B13C-FB6460FD3503}" type="slidenum">
              <a:rPr lang="en-US" altLang="ja-JP" sz="1200" dirty="0"/>
              <a:t>‹#›</a:t>
            </a:fld>
            <a:endParaRPr lang="en-US" altLang="ja-JP" sz="1200" dirty="0"/>
          </a:p>
        </p:txBody>
      </p:sp>
    </p:spTree>
    <p:extLst>
      <p:ext uri="{BB962C8B-B14F-4D97-AF65-F5344CB8AC3E}">
        <p14:creationId xmlns:p14="http://schemas.microsoft.com/office/powerpoint/2010/main" val="3837876935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 txBox="1">
            <a:spLocks noGrp="1" noChangeArrowheads="1"/>
          </p:cNvSpPr>
          <p:nvPr>
            <p:ph type="sldNum" sz="quarter"/>
          </p:nvPr>
        </p:nvSpPr>
        <p:spPr bwMode="auto"/>
        <p:txBody>
          <a:bodyPr wrap="square" lIns="91861" tIns="45931" rIns="91861" bIns="45931" numCol="1" anchor="b" anchorCtr="0" compatLnSpc="1"/>
          <a:lstStyle/>
          <a:p>
            <a:pPr lvl="0" algn="r" eaLnBrk="1" hangingPunct="1"/>
            <a:fld id="{9A0DB2DC-4C9A-4742-B13C-FB6460FD3503}" type="slidenum">
              <a:rPr lang="en-US" altLang="ja-JP" sz="1200" dirty="0"/>
              <a:t>1</a:t>
            </a:fld>
            <a:endParaRPr lang="en-US" altLang="ja-JP" sz="1200" dirty="0"/>
          </a:p>
        </p:txBody>
      </p:sp>
      <p:sp>
        <p:nvSpPr>
          <p:cNvPr id="6147" name="Rectangle 2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6148" name="Rectangle 3"/>
          <p:cNvSpPr>
            <a:spLocks noGrp="1"/>
          </p:cNvSpPr>
          <p:nvPr>
            <p:ph type="body" idx="1"/>
          </p:nvPr>
        </p:nvSpPr>
        <p:spPr/>
        <p:txBody>
          <a:bodyPr wrap="square" lIns="91861" tIns="45931" rIns="91861" bIns="45931" anchor="t"/>
          <a:lstStyle/>
          <a:p>
            <a:pPr lvl="0" eaLnBrk="1" hangingPunct="1"/>
            <a:endParaRPr lang="ja-JP" altLang="ja-JP" dirty="0">
              <a:ea typeface="ＭＳ Ｐゴシック" panose="020B060007020508020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496658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マスター サブタイトルの書式設定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en-US" altLang="ja-JP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charset="-128"/>
              <a:cs typeface="+mn-cs"/>
            </a:endParaRPr>
          </a:p>
        </p:txBody>
      </p:sp>
      <p:sp>
        <p:nvSpPr>
          <p:cNvPr id="5" name="フッター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en-US" altLang="ja-JP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charset="-128"/>
              <a:cs typeface="+mn-cs"/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algn="r" eaLnBrk="1" hangingPunct="1"/>
            <a:fld id="{9A0DB2DC-4C9A-4742-B13C-FB6460FD3503}" type="slidenum">
              <a:rPr lang="en-US" altLang="ja-JP" sz="1200" dirty="0">
                <a:solidFill>
                  <a:srgbClr val="898989"/>
                </a:solidFill>
              </a:rPr>
              <a:t>‹#›</a:t>
            </a:fld>
            <a:endParaRPr lang="en-US" altLang="ja-JP" sz="1200" dirty="0">
              <a:solidFill>
                <a:srgbClr val="898989"/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en-US" altLang="ja-JP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charset="-128"/>
              <a:cs typeface="+mn-cs"/>
            </a:endParaRPr>
          </a:p>
        </p:txBody>
      </p:sp>
      <p:sp>
        <p:nvSpPr>
          <p:cNvPr id="5" name="フッター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en-US" altLang="ja-JP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charset="-128"/>
              <a:cs typeface="+mn-cs"/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algn="r" eaLnBrk="1" hangingPunct="1"/>
            <a:fld id="{9A0DB2DC-4C9A-4742-B13C-FB6460FD3503}" type="slidenum">
              <a:rPr lang="en-US" altLang="ja-JP" sz="1200" dirty="0">
                <a:solidFill>
                  <a:srgbClr val="898989"/>
                </a:solidFill>
              </a:rPr>
              <a:t>‹#›</a:t>
            </a:fld>
            <a:endParaRPr lang="en-US" altLang="ja-JP" sz="1200" dirty="0">
              <a:solidFill>
                <a:srgbClr val="898989"/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en-US" altLang="ja-JP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charset="-128"/>
              <a:cs typeface="+mn-cs"/>
            </a:endParaRPr>
          </a:p>
        </p:txBody>
      </p:sp>
      <p:sp>
        <p:nvSpPr>
          <p:cNvPr id="5" name="フッター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en-US" altLang="ja-JP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charset="-128"/>
              <a:cs typeface="+mn-cs"/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algn="r" eaLnBrk="1" hangingPunct="1"/>
            <a:fld id="{9A0DB2DC-4C9A-4742-B13C-FB6460FD3503}" type="slidenum">
              <a:rPr lang="en-US" altLang="ja-JP" sz="1200" dirty="0">
                <a:solidFill>
                  <a:srgbClr val="898989"/>
                </a:solidFill>
              </a:rPr>
              <a:t>‹#›</a:t>
            </a:fld>
            <a:endParaRPr lang="en-US" altLang="ja-JP" sz="1200" dirty="0">
              <a:solidFill>
                <a:srgbClr val="898989"/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en-US" altLang="ja-JP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charset="-128"/>
              <a:cs typeface="+mn-cs"/>
            </a:endParaRPr>
          </a:p>
        </p:txBody>
      </p:sp>
      <p:sp>
        <p:nvSpPr>
          <p:cNvPr id="5" name="フッター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en-US" altLang="ja-JP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charset="-128"/>
              <a:cs typeface="+mn-cs"/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algn="r" eaLnBrk="1" hangingPunct="1"/>
            <a:fld id="{9A0DB2DC-4C9A-4742-B13C-FB6460FD3503}" type="slidenum">
              <a:rPr lang="en-US" altLang="ja-JP" sz="1200" dirty="0">
                <a:solidFill>
                  <a:srgbClr val="898989"/>
                </a:solidFill>
              </a:rPr>
              <a:t>‹#›</a:t>
            </a:fld>
            <a:endParaRPr lang="en-US" altLang="ja-JP" sz="1200" dirty="0">
              <a:solidFill>
                <a:srgbClr val="898989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en-US" altLang="ja-JP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charset="-128"/>
              <a:cs typeface="+mn-cs"/>
            </a:endParaRPr>
          </a:p>
        </p:txBody>
      </p:sp>
      <p:sp>
        <p:nvSpPr>
          <p:cNvPr id="5" name="フッター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en-US" altLang="ja-JP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charset="-128"/>
              <a:cs typeface="+mn-cs"/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algn="r" eaLnBrk="1" hangingPunct="1"/>
            <a:fld id="{9A0DB2DC-4C9A-4742-B13C-FB6460FD3503}" type="slidenum">
              <a:rPr lang="en-US" altLang="ja-JP" sz="1200" dirty="0">
                <a:solidFill>
                  <a:srgbClr val="898989"/>
                </a:solidFill>
              </a:rPr>
              <a:t>‹#›</a:t>
            </a:fld>
            <a:endParaRPr lang="en-US" altLang="ja-JP" sz="1200" dirty="0">
              <a:solidFill>
                <a:srgbClr val="898989"/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en-US" altLang="ja-JP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charset="-128"/>
              <a:cs typeface="+mn-cs"/>
            </a:endParaRPr>
          </a:p>
        </p:txBody>
      </p:sp>
      <p:sp>
        <p:nvSpPr>
          <p:cNvPr id="6" name="フッター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en-US" altLang="ja-JP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charset="-128"/>
              <a:cs typeface="+mn-cs"/>
            </a:endParaRPr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algn="r" eaLnBrk="1" hangingPunct="1"/>
            <a:fld id="{9A0DB2DC-4C9A-4742-B13C-FB6460FD3503}" type="slidenum">
              <a:rPr lang="en-US" altLang="ja-JP" sz="1200" dirty="0">
                <a:solidFill>
                  <a:srgbClr val="898989"/>
                </a:solidFill>
              </a:rPr>
              <a:t>‹#›</a:t>
            </a:fld>
            <a:endParaRPr lang="en-US" altLang="ja-JP" sz="1200" dirty="0">
              <a:solidFill>
                <a:srgbClr val="898989"/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en-US" altLang="ja-JP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charset="-128"/>
              <a:cs typeface="+mn-cs"/>
            </a:endParaRPr>
          </a:p>
        </p:txBody>
      </p:sp>
      <p:sp>
        <p:nvSpPr>
          <p:cNvPr id="8" name="フッター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en-US" altLang="ja-JP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charset="-128"/>
              <a:cs typeface="+mn-cs"/>
            </a:endParaRPr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algn="r" eaLnBrk="1" hangingPunct="1"/>
            <a:fld id="{9A0DB2DC-4C9A-4742-B13C-FB6460FD3503}" type="slidenum">
              <a:rPr lang="en-US" altLang="ja-JP" sz="1200" dirty="0">
                <a:solidFill>
                  <a:srgbClr val="898989"/>
                </a:solidFill>
              </a:rPr>
              <a:t>‹#›</a:t>
            </a:fld>
            <a:endParaRPr lang="en-US" altLang="ja-JP" sz="1200" dirty="0">
              <a:solidFill>
                <a:srgbClr val="898989"/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en-US" altLang="ja-JP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charset="-128"/>
              <a:cs typeface="+mn-cs"/>
            </a:endParaRPr>
          </a:p>
        </p:txBody>
      </p:sp>
      <p:sp>
        <p:nvSpPr>
          <p:cNvPr id="4" name="フッター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en-US" altLang="ja-JP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charset="-128"/>
              <a:cs typeface="+mn-cs"/>
            </a:endParaRPr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algn="r" eaLnBrk="1" hangingPunct="1"/>
            <a:fld id="{9A0DB2DC-4C9A-4742-B13C-FB6460FD3503}" type="slidenum">
              <a:rPr lang="en-US" altLang="ja-JP" sz="1200" dirty="0">
                <a:solidFill>
                  <a:srgbClr val="898989"/>
                </a:solidFill>
              </a:rPr>
              <a:t>‹#›</a:t>
            </a:fld>
            <a:endParaRPr lang="en-US" altLang="ja-JP" sz="1200" dirty="0">
              <a:solidFill>
                <a:srgbClr val="898989"/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en-US" altLang="ja-JP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charset="-128"/>
              <a:cs typeface="+mn-cs"/>
            </a:endParaRPr>
          </a:p>
        </p:txBody>
      </p:sp>
      <p:sp>
        <p:nvSpPr>
          <p:cNvPr id="3" name="フッター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en-US" altLang="ja-JP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charset="-128"/>
              <a:cs typeface="+mn-cs"/>
            </a:endParaRPr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algn="r" eaLnBrk="1" hangingPunct="1"/>
            <a:fld id="{9A0DB2DC-4C9A-4742-B13C-FB6460FD3503}" type="slidenum">
              <a:rPr lang="en-US" altLang="ja-JP" sz="1200" dirty="0">
                <a:solidFill>
                  <a:srgbClr val="898989"/>
                </a:solidFill>
              </a:rPr>
              <a:t>‹#›</a:t>
            </a:fld>
            <a:endParaRPr lang="en-US" altLang="ja-JP" sz="1200" dirty="0">
              <a:solidFill>
                <a:srgbClr val="898989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en-US" altLang="ja-JP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charset="-128"/>
              <a:cs typeface="+mn-cs"/>
            </a:endParaRPr>
          </a:p>
        </p:txBody>
      </p:sp>
      <p:sp>
        <p:nvSpPr>
          <p:cNvPr id="6" name="フッター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en-US" altLang="ja-JP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charset="-128"/>
              <a:cs typeface="+mn-cs"/>
            </a:endParaRPr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algn="r" eaLnBrk="1" hangingPunct="1"/>
            <a:fld id="{9A0DB2DC-4C9A-4742-B13C-FB6460FD3503}" type="slidenum">
              <a:rPr lang="en-US" altLang="ja-JP" sz="1200" dirty="0">
                <a:solidFill>
                  <a:srgbClr val="898989"/>
                </a:solidFill>
              </a:rPr>
              <a:t>‹#›</a:t>
            </a:fld>
            <a:endParaRPr lang="en-US" altLang="ja-JP" sz="1200" dirty="0">
              <a:solidFill>
                <a:srgbClr val="898989"/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vert="horz" wrap="square" lIns="91440" tIns="45720" rIns="91440" bIns="45720" numCol="1" rtlCol="0" anchor="t" anchorCtr="0" compatLnSpc="1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1" lang="ja-JP" altLang="en-US" sz="3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en-US" altLang="ja-JP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charset="-128"/>
              <a:cs typeface="+mn-cs"/>
            </a:endParaRPr>
          </a:p>
        </p:txBody>
      </p:sp>
      <p:sp>
        <p:nvSpPr>
          <p:cNvPr id="6" name="フッター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en-US" altLang="ja-JP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charset="-128"/>
              <a:cs typeface="+mn-cs"/>
            </a:endParaRPr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algn="r" eaLnBrk="1" hangingPunct="1"/>
            <a:fld id="{9A0DB2DC-4C9A-4742-B13C-FB6460FD3503}" type="slidenum">
              <a:rPr lang="en-US" altLang="ja-JP" sz="1200" dirty="0">
                <a:solidFill>
                  <a:srgbClr val="898989"/>
                </a:solidFill>
              </a:rPr>
              <a:t>‹#›</a:t>
            </a:fld>
            <a:endParaRPr lang="en-US" altLang="ja-JP" sz="1200" dirty="0">
              <a:solidFill>
                <a:srgbClr val="898989"/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lstStyle/>
          <a:p>
            <a:pPr lvl="0"/>
            <a:r>
              <a:rPr lang="ja-JP" altLang="en-US" dirty="0"/>
              <a:t>マスター タイトルの書式設定</a:t>
            </a:r>
          </a:p>
        </p:txBody>
      </p:sp>
      <p:sp>
        <p:nvSpPr>
          <p:cNvPr id="1027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en-US" altLang="ja-JP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charset="-128"/>
              <a:cs typeface="+mn-cs"/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en-US" altLang="ja-JP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charset="-128"/>
              <a:cs typeface="+mn-cs"/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lvl="0" algn="r" eaLnBrk="1" hangingPunct="1"/>
            <a:fld id="{9A0DB2DC-4C9A-4742-B13C-FB6460FD3503}" type="slidenum">
              <a:rPr lang="en-US" altLang="ja-JP" sz="1200" dirty="0">
                <a:solidFill>
                  <a:srgbClr val="898989"/>
                </a:solidFill>
              </a:rPr>
              <a:t>‹#›</a:t>
            </a:fld>
            <a:endParaRPr lang="en-US" altLang="ja-JP" sz="1200" dirty="0">
              <a:solidFill>
                <a:srgbClr val="898989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rtl="0" fontAlgn="base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anose="020F050202020403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anose="020F050202020403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anose="020F050202020403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anose="020F050202020403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anose="020F050202020403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anose="020F050202020403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anose="020F050202020403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>
          <a:xfrm>
            <a:off x="1548765" y="4091305"/>
            <a:ext cx="6723380" cy="1080135"/>
          </a:xfrm>
        </p:spPr>
        <p:txBody>
          <a:bodyPr vert="horz" wrap="square" lIns="68580" tIns="34290" rIns="68580" bIns="34290" numCol="1" rtlCol="0" anchor="t" anchorCtr="0" compatLnSpc="1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1" lang="ja-JP" altLang="en-US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　</a:t>
            </a:r>
            <a:r>
              <a:rPr kumimoji="1" lang="ja-JP" altLang="en-US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私が発表する今回の演題に</a:t>
            </a:r>
            <a:r>
              <a:rPr kumimoji="1" lang="ja-JP" altLang="en-US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ついて</a:t>
            </a:r>
            <a:endParaRPr kumimoji="1" lang="en-US" altLang="ja-JP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1" lang="ja-JP" altLang="en-US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　</a:t>
            </a:r>
            <a:r>
              <a:rPr kumimoji="1" lang="ja-JP" altLang="en-US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開示</a:t>
            </a:r>
            <a:r>
              <a:rPr kumimoji="1" lang="ja-JP" altLang="en-US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すべきＣＯＩはありません</a:t>
            </a:r>
            <a:r>
              <a:rPr kumimoji="1" lang="ja-JP" altLang="en-US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。</a:t>
            </a:r>
            <a:endParaRPr kumimoji="1" lang="en-US" altLang="ja-JP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1" lang="en-US" altLang="ja-JP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3075" name="正方形/長方形 4"/>
          <p:cNvSpPr/>
          <p:nvPr/>
        </p:nvSpPr>
        <p:spPr>
          <a:xfrm>
            <a:off x="182245" y="107950"/>
            <a:ext cx="8738235" cy="6617970"/>
          </a:xfrm>
          <a:prstGeom prst="rect">
            <a:avLst/>
          </a:prstGeom>
          <a:noFill/>
          <a:ln w="38100" cap="flat" cmpd="sng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spcBef>
                <a:spcPct val="0"/>
              </a:spcBef>
              <a:buNone/>
            </a:pPr>
            <a:endParaRPr lang="ja-JP" altLang="en-US" sz="1800" dirty="0">
              <a:latin typeface="Times New Roman" panose="02020603050405020304" pitchFamily="18" charset="0"/>
              <a:ea typeface="ＭＳ Ｐゴシック" panose="020B0600070205080204" charset="-128"/>
            </a:endParaRPr>
          </a:p>
        </p:txBody>
      </p:sp>
      <p:sp>
        <p:nvSpPr>
          <p:cNvPr id="3076" name="正方形/長方形 7"/>
          <p:cNvSpPr/>
          <p:nvPr/>
        </p:nvSpPr>
        <p:spPr>
          <a:xfrm>
            <a:off x="739140" y="2322830"/>
            <a:ext cx="7533005" cy="138366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spcBef>
                <a:spcPct val="0"/>
              </a:spcBef>
              <a:buNone/>
            </a:pPr>
            <a:r>
              <a:rPr lang="ja-JP" altLang="en-US" sz="2800" b="1" dirty="0">
                <a:latin typeface="HGP創英角ｺﾞｼｯｸUB" panose="020B0A00000000000000" pitchFamily="50" charset="-128"/>
                <a:ea typeface="HGP創英角ｺﾞｼｯｸUB" panose="020B0A00000000000000" pitchFamily="50" charset="-128"/>
              </a:rPr>
              <a:t>演題名：　</a:t>
            </a:r>
            <a:endParaRPr lang="en-US" altLang="ja-JP" sz="2800" b="1" dirty="0">
              <a:latin typeface="HGP創英角ｺﾞｼｯｸUB" panose="020B0A00000000000000" pitchFamily="50" charset="-128"/>
              <a:ea typeface="HGP創英角ｺﾞｼｯｸUB" panose="020B0A00000000000000" pitchFamily="50" charset="-128"/>
            </a:endParaRPr>
          </a:p>
          <a:p>
            <a:pPr marL="0" lvl="0" indent="0" eaLnBrk="1" hangingPunct="1">
              <a:spcBef>
                <a:spcPct val="0"/>
              </a:spcBef>
              <a:buNone/>
            </a:pPr>
            <a:endParaRPr lang="en-US" altLang="ja-JP" sz="2800" b="1" dirty="0">
              <a:latin typeface="HGP創英角ｺﾞｼｯｸUB" panose="020B0A00000000000000" pitchFamily="50" charset="-128"/>
              <a:ea typeface="HGP創英角ｺﾞｼｯｸUB" panose="020B0A00000000000000" pitchFamily="50" charset="-128"/>
            </a:endParaRPr>
          </a:p>
          <a:p>
            <a:pPr marL="0" lvl="0" indent="0" eaLnBrk="1" hangingPunct="1">
              <a:spcBef>
                <a:spcPct val="0"/>
              </a:spcBef>
              <a:buNone/>
            </a:pPr>
            <a:r>
              <a:rPr lang="ja-JP" altLang="en-US" sz="2800" b="1" dirty="0">
                <a:latin typeface="HGP創英角ｺﾞｼｯｸUB" panose="020B0A00000000000000" pitchFamily="50" charset="-128"/>
                <a:ea typeface="HGP創英角ｺﾞｼｯｸUB" panose="020B0A00000000000000" pitchFamily="50" charset="-128"/>
              </a:rPr>
              <a:t>筆頭演者名：　　</a:t>
            </a:r>
          </a:p>
        </p:txBody>
      </p:sp>
      <p:sp>
        <p:nvSpPr>
          <p:cNvPr id="3077" name="正方形/長方形 9"/>
          <p:cNvSpPr/>
          <p:nvPr/>
        </p:nvSpPr>
        <p:spPr>
          <a:xfrm>
            <a:off x="1676400" y="1216819"/>
            <a:ext cx="5870972" cy="3683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spcBef>
                <a:spcPct val="0"/>
              </a:spcBef>
              <a:buNone/>
            </a:pPr>
            <a:r>
              <a:rPr lang="ja-JP" altLang="en-US" sz="1800" b="1" dirty="0">
                <a:solidFill>
                  <a:schemeClr val="bg1"/>
                </a:solidFill>
                <a:latin typeface="HGP創英角ｺﾞｼｯｸUB" panose="020B0A00000000000000" pitchFamily="50" charset="-128"/>
                <a:ea typeface="HGP創英角ｺﾞｼｯｸUB" panose="020B0A00000000000000" pitchFamily="50" charset="-128"/>
              </a:rPr>
              <a:t>　　</a:t>
            </a:r>
            <a:endParaRPr lang="en-US" altLang="ja-JP" sz="1800" b="1" dirty="0">
              <a:solidFill>
                <a:schemeClr val="bg1"/>
              </a:solidFill>
              <a:latin typeface="HGP創英角ｺﾞｼｯｸUB" panose="020B0A00000000000000" pitchFamily="50" charset="-128"/>
              <a:ea typeface="HGP創英角ｺﾞｼｯｸUB" panose="020B0A00000000000000" pitchFamily="50" charset="-128"/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581025" y="330835"/>
            <a:ext cx="8098790" cy="13220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1" lang="ja-JP" altLang="en-US" sz="4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第</a:t>
            </a:r>
            <a:r>
              <a:rPr kumimoji="1" lang="en-US" altLang="ja-JP" sz="40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13</a:t>
            </a:r>
            <a:r>
              <a:rPr kumimoji="1" lang="ja-JP" altLang="en-US" sz="40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回</a:t>
            </a:r>
            <a:r>
              <a:rPr kumimoji="1" lang="ja-JP" altLang="en-US" sz="40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看護実践学会学術集会</a:t>
            </a:r>
            <a:endParaRPr kumimoji="1" lang="ja-JP" altLang="en-US" sz="4000" b="0" i="0" u="none" strike="noStrike" kern="1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1" lang="ja-JP" altLang="en-US" sz="40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ＣＯＩ開示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</Words>
  <Application>Microsoft Office PowerPoint</Application>
  <PresentationFormat>画面に合わせる (4:3)</PresentationFormat>
  <Paragraphs>9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HGP創英角ｺﾞｼｯｸUB</vt:lpstr>
      <vt:lpstr>ＭＳ Ｐゴシック</vt:lpstr>
      <vt:lpstr>Arial</vt:lpstr>
      <vt:lpstr>Calibri</vt:lpstr>
      <vt:lpstr>Times New Roman</vt:lpstr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/>
  <cp:lastModifiedBy>田中 昭文堂</cp:lastModifiedBy>
  <cp:revision>90</cp:revision>
  <cp:lastPrinted>2018-07-11T01:58:32Z</cp:lastPrinted>
  <dcterms:created xsi:type="dcterms:W3CDTF">2000-09-04T17:39:07Z</dcterms:created>
  <dcterms:modified xsi:type="dcterms:W3CDTF">2019-04-17T03:59:05Z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1041-10.8.0.6186</vt:lpwstr>
  </property>
</Properties>
</file>