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58000" cy="9945688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95"/>
  </p:normalViewPr>
  <p:slideViewPr>
    <p:cSldViewPr snapToGrid="0" showGuides="1">
      <p:cViewPr varScale="1">
        <p:scale>
          <a:sx n="86" d="100"/>
          <a:sy n="86" d="100"/>
        </p:scale>
        <p:origin x="10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 algn="r">
              <a:defRPr kumimoji="0" sz="1200"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2064767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 algn="r">
              <a:defRPr kumimoji="0" sz="1200"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6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751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9212919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/>
          </p:cNvSpPr>
          <p:nvPr>
            <p:ph type="sldNum" sz="quarter"/>
          </p:nvPr>
        </p:nvSpPr>
        <p:spPr>
          <a:xfrm>
            <a:off x="3886200" y="9447213"/>
            <a:ext cx="2971800" cy="4984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861" tIns="45931" rIns="91861" bIns="45931" anchor="b"/>
          <a:lstStyle/>
          <a:p>
            <a:pPr lvl="0" indent="0" algn="r"/>
            <a:fld id="{9A0DB2DC-4C9A-4742-B13C-FB6460FD3503}" type="slidenum">
              <a:rPr lang="en-US" altLang="ja-JP" sz="1200" dirty="0"/>
              <a:t>1</a:t>
            </a:fld>
            <a:endParaRPr lang="en-US" altLang="ja-JP" sz="1200" dirty="0"/>
          </a:p>
        </p:txBody>
      </p:sp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/>
          </p:cNvSpPr>
          <p:nvPr>
            <p:ph type="body"/>
          </p:nvPr>
        </p:nvSpPr>
        <p:spPr>
          <a:ln/>
        </p:spPr>
        <p:txBody>
          <a:bodyPr wrap="square" lIns="91861" tIns="45931" rIns="91861" bIns="45931" anchor="t"/>
          <a:lstStyle/>
          <a:p>
            <a:pPr lvl="0" eaLnBrk="1" hangingPunct="1"/>
            <a:endParaRPr lang="ja-JP" altLang="ja-JP" dirty="0">
              <a:ea typeface="ＭＳ Ｐゴシック" panose="020B060007020508020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8758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ja-JP" altLang="en-US" strike="noStrike" noProof="1" smtClean="0"/>
              <a:t>マスター タイトルの書式設定</a:t>
            </a:r>
            <a:endParaRPr lang="ja-JP" altLang="en-US" strike="noStrike" noProof="1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ja-JP" altLang="en-US" strike="noStrike" noProof="1" smtClean="0"/>
              <a:t>マスター サブタイトルの書式設定</a:t>
            </a:r>
            <a:endParaRPr lang="ja-JP" altLang="en-US" strike="noStrike" noProof="1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ja-JP" altLang="en-US" strike="noStrike" noProof="1" smtClean="0"/>
              <a:t>マスター タイトルの書式設定</a:t>
            </a:r>
            <a:endParaRPr lang="ja-JP" altLang="en-US" strike="noStrike" noProof="1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ja-JP" altLang="en-US" strike="noStrike" noProof="1" smtClean="0"/>
              <a:t>マスター テキストの書式設定</a:t>
            </a:r>
          </a:p>
          <a:p>
            <a:pPr lvl="1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2 </a:t>
            </a:r>
            <a:r>
              <a:rPr lang="ja-JP" altLang="en-US" strike="noStrike" noProof="1" smtClean="0"/>
              <a:t>レベル</a:t>
            </a:r>
          </a:p>
          <a:p>
            <a:pPr lvl="2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3 </a:t>
            </a:r>
            <a:r>
              <a:rPr lang="ja-JP" altLang="en-US" strike="noStrike" noProof="1" smtClean="0"/>
              <a:t>レベル</a:t>
            </a:r>
          </a:p>
          <a:p>
            <a:pPr lvl="3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4 </a:t>
            </a:r>
            <a:r>
              <a:rPr lang="ja-JP" altLang="en-US" strike="noStrike" noProof="1" smtClean="0"/>
              <a:t>レベル</a:t>
            </a:r>
          </a:p>
          <a:p>
            <a:pPr lvl="4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5 </a:t>
            </a:r>
            <a:r>
              <a:rPr lang="ja-JP" altLang="en-US" strike="noStrike" noProof="1" smtClean="0"/>
              <a:t>レベル</a:t>
            </a:r>
            <a:endParaRPr lang="ja-JP" altLang="en-US" strike="noStrike" noProof="1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ja-JP" altLang="en-US" strike="noStrike" noProof="1" smtClean="0"/>
              <a:t>マスター タイトルの書式設定</a:t>
            </a:r>
            <a:endParaRPr lang="ja-JP" altLang="en-US" strike="noStrike" noProof="1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ja-JP" altLang="en-US" strike="noStrike" noProof="1" smtClean="0"/>
              <a:t>マスター テキストの書式設定</a:t>
            </a:r>
          </a:p>
          <a:p>
            <a:pPr lvl="1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2 </a:t>
            </a:r>
            <a:r>
              <a:rPr lang="ja-JP" altLang="en-US" strike="noStrike" noProof="1" smtClean="0"/>
              <a:t>レベル</a:t>
            </a:r>
          </a:p>
          <a:p>
            <a:pPr lvl="2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3 </a:t>
            </a:r>
            <a:r>
              <a:rPr lang="ja-JP" altLang="en-US" strike="noStrike" noProof="1" smtClean="0"/>
              <a:t>レベル</a:t>
            </a:r>
          </a:p>
          <a:p>
            <a:pPr lvl="3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4 </a:t>
            </a:r>
            <a:r>
              <a:rPr lang="ja-JP" altLang="en-US" strike="noStrike" noProof="1" smtClean="0"/>
              <a:t>レベル</a:t>
            </a:r>
          </a:p>
          <a:p>
            <a:pPr lvl="4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5 </a:t>
            </a:r>
            <a:r>
              <a:rPr lang="ja-JP" altLang="en-US" strike="noStrike" noProof="1" smtClean="0"/>
              <a:t>レベル</a:t>
            </a:r>
            <a:endParaRPr lang="ja-JP" altLang="en-US" strike="noStrike" noProof="1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ja-JP" altLang="en-US" strike="noStrike" noProof="1" smtClean="0"/>
              <a:t>マスター タイトルの書式設定</a:t>
            </a:r>
            <a:endParaRPr lang="ja-JP" altLang="en-US" strike="noStrike" noProof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ja-JP" altLang="en-US" strike="noStrike" noProof="1" smtClean="0"/>
              <a:t>マスター テキストの書式設定</a:t>
            </a:r>
          </a:p>
          <a:p>
            <a:pPr lvl="1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2 </a:t>
            </a:r>
            <a:r>
              <a:rPr lang="ja-JP" altLang="en-US" strike="noStrike" noProof="1" smtClean="0"/>
              <a:t>レベル</a:t>
            </a:r>
          </a:p>
          <a:p>
            <a:pPr lvl="2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3 </a:t>
            </a:r>
            <a:r>
              <a:rPr lang="ja-JP" altLang="en-US" strike="noStrike" noProof="1" smtClean="0"/>
              <a:t>レベル</a:t>
            </a:r>
          </a:p>
          <a:p>
            <a:pPr lvl="3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4 </a:t>
            </a:r>
            <a:r>
              <a:rPr lang="ja-JP" altLang="en-US" strike="noStrike" noProof="1" smtClean="0"/>
              <a:t>レベル</a:t>
            </a:r>
          </a:p>
          <a:p>
            <a:pPr lvl="4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5 </a:t>
            </a:r>
            <a:r>
              <a:rPr lang="ja-JP" altLang="en-US" strike="noStrike" noProof="1" smtClean="0"/>
              <a:t>レベル</a:t>
            </a:r>
            <a:endParaRPr lang="ja-JP" altLang="en-US" strike="noStrike" noProof="1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ja-JP" altLang="en-US" strike="noStrike" noProof="1" smtClean="0"/>
              <a:t>マスター タイトルの書式設定</a:t>
            </a:r>
            <a:endParaRPr lang="ja-JP" altLang="en-US" strike="noStrike" noProof="1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ja-JP" altLang="en-US" strike="noStrike" noProof="1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ja-JP" altLang="en-US" strike="noStrike" noProof="1" smtClean="0"/>
              <a:t>マスター タイトルの書式設定</a:t>
            </a:r>
            <a:endParaRPr lang="ja-JP" altLang="en-US" strike="noStrike" noProof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ja-JP" altLang="en-US" strike="noStrike" noProof="1" smtClean="0"/>
              <a:t>マスター テキストの書式設定</a:t>
            </a:r>
          </a:p>
          <a:p>
            <a:pPr lvl="1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2 </a:t>
            </a:r>
            <a:r>
              <a:rPr lang="ja-JP" altLang="en-US" strike="noStrike" noProof="1" smtClean="0"/>
              <a:t>レベル</a:t>
            </a:r>
          </a:p>
          <a:p>
            <a:pPr lvl="2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3 </a:t>
            </a:r>
            <a:r>
              <a:rPr lang="ja-JP" altLang="en-US" strike="noStrike" noProof="1" smtClean="0"/>
              <a:t>レベル</a:t>
            </a:r>
          </a:p>
          <a:p>
            <a:pPr lvl="3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4 </a:t>
            </a:r>
            <a:r>
              <a:rPr lang="ja-JP" altLang="en-US" strike="noStrike" noProof="1" smtClean="0"/>
              <a:t>レベル</a:t>
            </a:r>
          </a:p>
          <a:p>
            <a:pPr lvl="4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5 </a:t>
            </a:r>
            <a:r>
              <a:rPr lang="ja-JP" altLang="en-US" strike="noStrike" noProof="1" smtClean="0"/>
              <a:t>レベル</a:t>
            </a:r>
            <a:endParaRPr lang="ja-JP" altLang="en-US" strike="noStrike" noProof="1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ja-JP" altLang="en-US" strike="noStrike" noProof="1" smtClean="0"/>
              <a:t>マスター テキストの書式設定</a:t>
            </a:r>
          </a:p>
          <a:p>
            <a:pPr lvl="1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2 </a:t>
            </a:r>
            <a:r>
              <a:rPr lang="ja-JP" altLang="en-US" strike="noStrike" noProof="1" smtClean="0"/>
              <a:t>レベル</a:t>
            </a:r>
          </a:p>
          <a:p>
            <a:pPr lvl="2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3 </a:t>
            </a:r>
            <a:r>
              <a:rPr lang="ja-JP" altLang="en-US" strike="noStrike" noProof="1" smtClean="0"/>
              <a:t>レベル</a:t>
            </a:r>
          </a:p>
          <a:p>
            <a:pPr lvl="3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4 </a:t>
            </a:r>
            <a:r>
              <a:rPr lang="ja-JP" altLang="en-US" strike="noStrike" noProof="1" smtClean="0"/>
              <a:t>レベル</a:t>
            </a:r>
          </a:p>
          <a:p>
            <a:pPr lvl="4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5 </a:t>
            </a:r>
            <a:r>
              <a:rPr lang="ja-JP" altLang="en-US" strike="noStrike" noProof="1" smtClean="0"/>
              <a:t>レベル</a:t>
            </a:r>
            <a:endParaRPr lang="ja-JP" altLang="en-US" strike="noStrike" noProof="1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ja-JP" altLang="en-US" strike="noStrike" noProof="1" smtClean="0"/>
              <a:t>マスター タイトルの書式設定</a:t>
            </a:r>
            <a:endParaRPr lang="ja-JP" altLang="en-US" strike="noStrike" noProof="1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ja-JP" altLang="en-US" strike="noStrike" noProof="1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ja-JP" altLang="en-US" strike="noStrike" noProof="1" smtClean="0"/>
              <a:t>マスター テキストの書式設定</a:t>
            </a:r>
          </a:p>
          <a:p>
            <a:pPr lvl="1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2 </a:t>
            </a:r>
            <a:r>
              <a:rPr lang="ja-JP" altLang="en-US" strike="noStrike" noProof="1" smtClean="0"/>
              <a:t>レベル</a:t>
            </a:r>
          </a:p>
          <a:p>
            <a:pPr lvl="2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3 </a:t>
            </a:r>
            <a:r>
              <a:rPr lang="ja-JP" altLang="en-US" strike="noStrike" noProof="1" smtClean="0"/>
              <a:t>レベル</a:t>
            </a:r>
          </a:p>
          <a:p>
            <a:pPr lvl="3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4 </a:t>
            </a:r>
            <a:r>
              <a:rPr lang="ja-JP" altLang="en-US" strike="noStrike" noProof="1" smtClean="0"/>
              <a:t>レベル</a:t>
            </a:r>
          </a:p>
          <a:p>
            <a:pPr lvl="4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5 </a:t>
            </a:r>
            <a:r>
              <a:rPr lang="ja-JP" altLang="en-US" strike="noStrike" noProof="1" smtClean="0"/>
              <a:t>レベル</a:t>
            </a:r>
            <a:endParaRPr lang="ja-JP" altLang="en-US" strike="noStrike" noProof="1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ja-JP" altLang="en-US" strike="noStrike" noProof="1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ja-JP" altLang="en-US" strike="noStrike" noProof="1" smtClean="0"/>
              <a:t>マスター テキストの書式設定</a:t>
            </a:r>
          </a:p>
          <a:p>
            <a:pPr lvl="1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2 </a:t>
            </a:r>
            <a:r>
              <a:rPr lang="ja-JP" altLang="en-US" strike="noStrike" noProof="1" smtClean="0"/>
              <a:t>レベル</a:t>
            </a:r>
          </a:p>
          <a:p>
            <a:pPr lvl="2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3 </a:t>
            </a:r>
            <a:r>
              <a:rPr lang="ja-JP" altLang="en-US" strike="noStrike" noProof="1" smtClean="0"/>
              <a:t>レベル</a:t>
            </a:r>
          </a:p>
          <a:p>
            <a:pPr lvl="3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4 </a:t>
            </a:r>
            <a:r>
              <a:rPr lang="ja-JP" altLang="en-US" strike="noStrike" noProof="1" smtClean="0"/>
              <a:t>レベル</a:t>
            </a:r>
          </a:p>
          <a:p>
            <a:pPr lvl="4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5 </a:t>
            </a:r>
            <a:r>
              <a:rPr lang="ja-JP" altLang="en-US" strike="noStrike" noProof="1" smtClean="0"/>
              <a:t>レベル</a:t>
            </a:r>
            <a:endParaRPr lang="ja-JP" altLang="en-US" strike="noStrike" noProof="1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8" name="フッター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ja-JP" altLang="en-US" strike="noStrike" noProof="1" smtClean="0"/>
              <a:t>マスター タイトルの書式設定</a:t>
            </a:r>
            <a:endParaRPr lang="ja-JP" altLang="en-US" strike="noStrike" noProof="1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4" name="フッター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3" name="フッター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ja-JP" altLang="en-US" strike="noStrike" noProof="1" smtClean="0"/>
              <a:t>マスター タイトルの書式設定</a:t>
            </a:r>
            <a:endParaRPr lang="ja-JP" altLang="en-US" strike="noStrike" noProof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ja-JP" altLang="en-US" strike="noStrike" noProof="1" smtClean="0"/>
              <a:t>マスター テキストの書式設定</a:t>
            </a:r>
          </a:p>
          <a:p>
            <a:pPr lvl="1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2 </a:t>
            </a:r>
            <a:r>
              <a:rPr lang="ja-JP" altLang="en-US" strike="noStrike" noProof="1" smtClean="0"/>
              <a:t>レベル</a:t>
            </a:r>
          </a:p>
          <a:p>
            <a:pPr lvl="2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3 </a:t>
            </a:r>
            <a:r>
              <a:rPr lang="ja-JP" altLang="en-US" strike="noStrike" noProof="1" smtClean="0"/>
              <a:t>レベル</a:t>
            </a:r>
          </a:p>
          <a:p>
            <a:pPr lvl="3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4 </a:t>
            </a:r>
            <a:r>
              <a:rPr lang="ja-JP" altLang="en-US" strike="noStrike" noProof="1" smtClean="0"/>
              <a:t>レベル</a:t>
            </a:r>
          </a:p>
          <a:p>
            <a:pPr lvl="4" fontAlgn="base"/>
            <a:r>
              <a:rPr lang="ja-JP" altLang="en-US" strike="noStrike" noProof="1" smtClean="0"/>
              <a:t>第 </a:t>
            </a:r>
            <a:r>
              <a:rPr lang="en-US" altLang="ja-JP" strike="noStrike" noProof="1" smtClean="0"/>
              <a:t>5 </a:t>
            </a:r>
            <a:r>
              <a:rPr lang="ja-JP" altLang="en-US" strike="noStrike" noProof="1" smtClean="0"/>
              <a:t>レベル</a:t>
            </a:r>
            <a:endParaRPr lang="ja-JP" altLang="en-US" strike="noStrike" noProof="1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ja-JP" altLang="en-US" strike="noStrike" noProof="1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ja-JP" altLang="en-US" strike="noStrike" noProof="1" smtClean="0"/>
              <a:t>マスター タイトルの書式設定</a:t>
            </a:r>
            <a:endParaRPr lang="ja-JP" altLang="en-US" strike="noStrike" noProof="1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1" lang="ja-JP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ja-JP" altLang="en-US" strike="noStrike" noProof="1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ja-JP" altLang="en-US" dirty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ja-JP" altLang="en-US" dirty="0"/>
              <a:t>マスター テキストの書式設定</a:t>
            </a:r>
          </a:p>
          <a:p>
            <a:pPr lvl="1" indent="-28575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indent="-228600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indent="-228600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indent="-228600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3"/>
          <p:cNvSpPr>
            <a:spLocks noGrp="1"/>
          </p:cNvSpPr>
          <p:nvPr>
            <p:ph idx="1"/>
          </p:nvPr>
        </p:nvSpPr>
        <p:spPr>
          <a:xfrm>
            <a:off x="488950" y="3183255"/>
            <a:ext cx="8166100" cy="3245485"/>
          </a:xfrm>
          <a:ln/>
        </p:spPr>
        <p:txBody>
          <a:bodyPr vert="horz" wrap="square" lIns="91440" tIns="45720" rIns="91440" bIns="45720" anchor="t"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solidFill>
                  <a:srgbClr val="FFFFFF"/>
                </a:solidFill>
                <a:latin typeface="+mj-ea"/>
                <a:ea typeface="+mj-ea"/>
              </a:rPr>
              <a:t>　私</a:t>
            </a:r>
            <a:r>
              <a:rPr lang="ja-JP" altLang="en-US" sz="2800" b="1" dirty="0">
                <a:latin typeface="+mj-ea"/>
                <a:ea typeface="+mj-ea"/>
              </a:rPr>
              <a:t>が発表する今回の演題について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開示すべきＣＯＩは以下のとおりです。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ja-JP" sz="2800" b="1" dirty="0">
                <a:latin typeface="+mj-ea"/>
                <a:ea typeface="+mj-ea"/>
              </a:rPr>
              <a:t> </a:t>
            </a:r>
            <a:endParaRPr lang="ja-JP" altLang="en-US" sz="2800" b="1" dirty="0">
              <a:latin typeface="+mj-ea"/>
              <a:ea typeface="+mj-ea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　研究助成金：○○○○株式会社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　奨学寄付金：○○○○株式会社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　原稿料：○○○○製薬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　講演料：○○○○株式会社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　役員・顧問等の就任：○○○○株式会社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ja-JP" altLang="en-US" sz="2800" b="1" dirty="0">
              <a:solidFill>
                <a:srgbClr val="FFFF1F"/>
              </a:solidFill>
              <a:latin typeface="+mj-ea"/>
              <a:ea typeface="+mj-ea"/>
            </a:endParaRPr>
          </a:p>
        </p:txBody>
      </p:sp>
      <p:sp>
        <p:nvSpPr>
          <p:cNvPr id="4098" name="正方形/長方形 4"/>
          <p:cNvSpPr/>
          <p:nvPr/>
        </p:nvSpPr>
        <p:spPr>
          <a:xfrm>
            <a:off x="304800" y="234950"/>
            <a:ext cx="8640763" cy="6424613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>
              <a:buFont typeface="Arial" panose="020B0604020202020204" pitchFamily="34" charset="0"/>
              <a:buNone/>
            </a:pPr>
            <a:endParaRPr lang="ja-JP" altLang="en-US" dirty="0">
              <a:latin typeface="Times New Roman" panose="02020603050405020304" pitchFamily="18" charset="0"/>
              <a:ea typeface="ＭＳ Ｐゴシック" panose="020B0600070205080204" charset="-128"/>
            </a:endParaRPr>
          </a:p>
        </p:txBody>
      </p:sp>
      <p:sp>
        <p:nvSpPr>
          <p:cNvPr id="4099" name="正方形/長方形 7"/>
          <p:cNvSpPr/>
          <p:nvPr/>
        </p:nvSpPr>
        <p:spPr>
          <a:xfrm>
            <a:off x="644525" y="1746568"/>
            <a:ext cx="7829550" cy="12001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ja-JP" altLang="en-US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演題名：　</a:t>
            </a:r>
            <a:endParaRPr lang="en-US" altLang="ja-JP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ja-JP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>
              <a:buFont typeface="Arial" panose="020B0604020202020204" pitchFamily="34" charset="0"/>
              <a:buNone/>
            </a:pPr>
            <a:r>
              <a:rPr lang="ja-JP" altLang="en-US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筆頭演者名：　　</a:t>
            </a:r>
            <a:endParaRPr lang="en-US" altLang="ja-JP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4100" name="正方形/長方形 9"/>
          <p:cNvSpPr/>
          <p:nvPr/>
        </p:nvSpPr>
        <p:spPr>
          <a:xfrm>
            <a:off x="711200" y="479425"/>
            <a:ext cx="7827963" cy="4619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ja-JP" altLang="en-US" b="1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</a:t>
            </a:r>
            <a:endParaRPr lang="en-US" altLang="ja-JP" b="1" dirty="0">
              <a:solidFill>
                <a:schemeClr val="bg1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33438" y="563563"/>
            <a:ext cx="7451725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cs"/>
              </a:rPr>
              <a:t>第</a:t>
            </a:r>
            <a:r>
              <a:rPr kumimoji="1" lang="en-US" altLang="ja-JP" sz="4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cs"/>
              </a:rPr>
              <a:t>13</a:t>
            </a:r>
            <a:r>
              <a:rPr kumimoji="1" lang="ja-JP" altLang="en-US" sz="4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cs"/>
              </a:rPr>
              <a:t>回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cs"/>
              </a:rPr>
              <a:t>看護実践学会学術集会</a:t>
            </a:r>
            <a:endParaRPr kumimoji="1" lang="ja-JP" altLang="en-US" sz="400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ＭＳ Ｐゴシック" panose="020B060007020508020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cs"/>
              </a:rPr>
              <a:t>ＣＯＩ開示</a:t>
            </a:r>
            <a:endParaRPr kumimoji="1" lang="ja-JP" altLang="en-US" sz="400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ＭＳ Ｐゴシック" panose="020B0600070205080204" charset="-128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田中 昭文堂</cp:lastModifiedBy>
  <cp:revision>90</cp:revision>
  <cp:lastPrinted>2018-07-11T01:58:32Z</cp:lastPrinted>
  <dcterms:created xsi:type="dcterms:W3CDTF">2000-09-04T17:39:07Z</dcterms:created>
  <dcterms:modified xsi:type="dcterms:W3CDTF">2019-04-17T03:58:54Z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1041-10.8.0.6186</vt:lpwstr>
  </property>
</Properties>
</file>